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660"/>
  </p:normalViewPr>
  <p:slideViewPr>
    <p:cSldViewPr snapToGrid="0">
      <p:cViewPr varScale="1">
        <p:scale>
          <a:sx n="75" d="100"/>
          <a:sy n="75" d="100"/>
        </p:scale>
        <p:origin x="62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6375BF-97DA-4E82-9507-7E40578073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D610188-0D65-4F34-9AFA-E11491C6A4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D843E16-0AC8-4ACE-A5C1-9F5CDEE51C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C6070-D9B5-4988-A877-8139ADEBDD7B}" type="datetimeFigureOut">
              <a:rPr lang="ko-KR" altLang="en-US" smtClean="0"/>
              <a:t>2020-11-16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0A8E96D-C72D-40A4-9586-E7FEE1CE3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FFA077F-B991-4930-92B1-BADF6D716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564DD-82E8-4407-A34C-F37D01EFBB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60408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5DFDA4-5D16-430A-9608-999052175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9929CA0-DFE8-428A-B3B6-2402CF51F9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77878A-5932-4040-B905-E8F5688449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C6070-D9B5-4988-A877-8139ADEBDD7B}" type="datetimeFigureOut">
              <a:rPr lang="ko-KR" altLang="en-US" smtClean="0"/>
              <a:t>2020-11-16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09EFD62-DD98-4DB9-ADCE-9BAEE5D79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1AEC27-597B-4E74-9FF2-6F915F507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564DD-82E8-4407-A34C-F37D01EFBB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62931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02C7CFA-B5E6-4CFD-90E5-958D7F4F43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2E58150-3DF6-4D36-BFFA-0BB33C3566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938B4DE-DBBB-43D9-9BD6-53C85A9BF7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C6070-D9B5-4988-A877-8139ADEBDD7B}" type="datetimeFigureOut">
              <a:rPr lang="ko-KR" altLang="en-US" smtClean="0"/>
              <a:t>2020-11-16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28442D7-79CE-4164-AA81-860918E39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5B10D5E-A89E-4516-AC7E-7696DEAB86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564DD-82E8-4407-A34C-F37D01EFBB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7763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70F2A1-F6B1-4A4B-86F9-6FD3BE9D2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CDF0D9A-479F-4750-842C-D79778A17B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9F2C0BF-0271-41BE-B68D-25F0EA0A15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C6070-D9B5-4988-A877-8139ADEBDD7B}" type="datetimeFigureOut">
              <a:rPr lang="ko-KR" altLang="en-US" smtClean="0"/>
              <a:t>2020-11-16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2C2862C-5108-44AF-AC9A-849231590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DBF7749-2219-46CB-BB50-E525A8D52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564DD-82E8-4407-A34C-F37D01EFBB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49688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527ED7-143E-49F5-9B0E-FC6D9C049F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B571E30-B13F-4023-9234-B7E7DDB766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821CB3-4878-45FA-BD77-5E951A2DE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C6070-D9B5-4988-A877-8139ADEBDD7B}" type="datetimeFigureOut">
              <a:rPr lang="ko-KR" altLang="en-US" smtClean="0"/>
              <a:t>2020-11-16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812F45A-B1F4-41A6-8F7E-50BC75545F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2E6E6F-23E5-495B-B6C3-6F2028892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564DD-82E8-4407-A34C-F37D01EFBB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40140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75FA03-EBDE-445D-9504-D6E3000774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B73AC2B-47E1-4BB7-A8DB-9046CE4DC0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B3210C3-BCBA-431D-8621-7F961CE2E3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A28F485-6E87-45D6-971A-A1CDC25D7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C6070-D9B5-4988-A877-8139ADEBDD7B}" type="datetimeFigureOut">
              <a:rPr lang="ko-KR" altLang="en-US" smtClean="0"/>
              <a:t>2020-11-16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D0B2DDF-1E20-4E98-8B71-B329BE1FB3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93883DE-6307-4161-B5AF-B0AD2FD80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564DD-82E8-4407-A34C-F37D01EFBB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36645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A0E48E-BD73-4774-9647-FB97F04FB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0619392-FF44-4561-BFB0-66A8BEE202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E43D2F3-A544-4C74-9228-710632B6A4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8F0677D-6B7B-430B-B124-2095B07C26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C67ADDD-5462-40B0-A905-79042D4F5A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DC95B0D-0EE5-4593-BD42-423557DA1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C6070-D9B5-4988-A877-8139ADEBDD7B}" type="datetimeFigureOut">
              <a:rPr lang="ko-KR" altLang="en-US" smtClean="0"/>
              <a:t>2020-11-16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50A463C-E969-4E0C-9FAB-4A2F6F796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96A84D4-B63B-4FD7-8F31-62BB44B45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564DD-82E8-4407-A34C-F37D01EFBB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40063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030199-1B16-4358-9B23-D85D7AB0C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6B2ECCD-9988-4958-A037-47A1467A7A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C6070-D9B5-4988-A877-8139ADEBDD7B}" type="datetimeFigureOut">
              <a:rPr lang="ko-KR" altLang="en-US" smtClean="0"/>
              <a:t>2020-11-16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42C1D31-3E6E-4218-A42C-6FA53D05B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CCF2512-F132-4E39-8D12-4B368A9D5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564DD-82E8-4407-A34C-F37D01EFBB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05220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40702A7-A9CC-4867-BB6E-2FA55A2D5F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C6070-D9B5-4988-A877-8139ADEBDD7B}" type="datetimeFigureOut">
              <a:rPr lang="ko-KR" altLang="en-US" smtClean="0"/>
              <a:t>2020-11-16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09E7E84-903F-48CA-9FFC-F2A6D6C81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352ACFA-B2B0-4ED8-913F-5000F494C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564DD-82E8-4407-A34C-F37D01EFBB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40822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11F1F2-BB01-4EB1-920C-9E9EFB515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84342FD-3D87-4FE1-BF95-970FD85327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1DADF64-6D72-4921-8EA6-41E048D3E5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052AD03-D64B-497C-9D79-97FE1FB44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C6070-D9B5-4988-A877-8139ADEBDD7B}" type="datetimeFigureOut">
              <a:rPr lang="ko-KR" altLang="en-US" smtClean="0"/>
              <a:t>2020-11-16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2AC1BB3-B7B6-4C53-89D2-267E3FCAC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1E69FCA-6181-402C-B7F3-E6523ACAE9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564DD-82E8-4407-A34C-F37D01EFBB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10126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ECBDA4-99FF-43BD-A8F2-75A544B9F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D8A5EB5-1F24-4AFD-A686-99EDC0EEBC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4C60680-72F8-4300-9B57-DADE285955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2B222D2-629D-4E29-8284-D452E12F04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C6070-D9B5-4988-A877-8139ADEBDD7B}" type="datetimeFigureOut">
              <a:rPr lang="ko-KR" altLang="en-US" smtClean="0"/>
              <a:t>2020-11-16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5CDA13F-3596-4002-BA24-934E7FA07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B716D1F-0EE8-4A8E-BB36-AD9574B172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564DD-82E8-4407-A34C-F37D01EFBB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62734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7E811A3-093D-4190-9540-8A55ED038E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C47CAD1-65E9-431C-8291-6F43A0F913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854EF5E-B77F-4B70-8E3E-6F9633A58F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4C6070-D9B5-4988-A877-8139ADEBDD7B}" type="datetimeFigureOut">
              <a:rPr lang="ko-KR" altLang="en-US" smtClean="0"/>
              <a:t>2020-11-16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BC1BCF8-EF57-4C89-BCED-CF035A844F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BB62740-B538-4A4B-BF1D-0127D97F8E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1564DD-82E8-4407-A34C-F37D01EFBB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8144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D04A3A3-D247-4D03-B210-5771BE172946}"/>
              </a:ext>
            </a:extLst>
          </p:cNvPr>
          <p:cNvSpPr txBox="1"/>
          <p:nvPr/>
        </p:nvSpPr>
        <p:spPr>
          <a:xfrm>
            <a:off x="10058401" y="528917"/>
            <a:ext cx="14164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방탄소년단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E330F44-A631-41EB-B100-F9754356D1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917" t="9334" r="18666" b="20444"/>
          <a:stretch/>
        </p:blipFill>
        <p:spPr>
          <a:xfrm>
            <a:off x="552823" y="129092"/>
            <a:ext cx="9047253" cy="5635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822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D04A3A3-D247-4D03-B210-5771BE172946}"/>
              </a:ext>
            </a:extLst>
          </p:cNvPr>
          <p:cNvSpPr txBox="1"/>
          <p:nvPr/>
        </p:nvSpPr>
        <p:spPr>
          <a:xfrm>
            <a:off x="10157013" y="457199"/>
            <a:ext cx="14164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2NE1</a:t>
            </a:r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1B9DA2BD-58D6-4C55-843A-FA9C25CDBE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750" t="12052" r="20583" b="21481"/>
          <a:stretch/>
        </p:blipFill>
        <p:spPr>
          <a:xfrm>
            <a:off x="618564" y="457199"/>
            <a:ext cx="8981440" cy="5822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8348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55AB75A-4B56-4E49-9156-5A13DBD8800A}"/>
              </a:ext>
            </a:extLst>
          </p:cNvPr>
          <p:cNvSpPr txBox="1"/>
          <p:nvPr/>
        </p:nvSpPr>
        <p:spPr>
          <a:xfrm>
            <a:off x="10157013" y="457199"/>
            <a:ext cx="14164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슈퍼주니어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E73A103-8A7F-439A-8FD1-ABAEF21F65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249" t="9778" r="19251" b="20148"/>
          <a:stretch/>
        </p:blipFill>
        <p:spPr>
          <a:xfrm>
            <a:off x="416560" y="457199"/>
            <a:ext cx="9204960" cy="5709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9602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D04A3A3-D247-4D03-B210-5771BE172946}"/>
              </a:ext>
            </a:extLst>
          </p:cNvPr>
          <p:cNvSpPr txBox="1"/>
          <p:nvPr/>
        </p:nvSpPr>
        <p:spPr>
          <a:xfrm>
            <a:off x="10157013" y="457199"/>
            <a:ext cx="14164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원더걸스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FE811276-D4CE-4F6C-9A15-A81942198C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333" t="10222" r="19833" b="21037"/>
          <a:stretch/>
        </p:blipFill>
        <p:spPr>
          <a:xfrm>
            <a:off x="618563" y="457198"/>
            <a:ext cx="9228435" cy="5770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046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D04A3A3-D247-4D03-B210-5771BE172946}"/>
              </a:ext>
            </a:extLst>
          </p:cNvPr>
          <p:cNvSpPr txBox="1"/>
          <p:nvPr/>
        </p:nvSpPr>
        <p:spPr>
          <a:xfrm>
            <a:off x="10157013" y="457199"/>
            <a:ext cx="14164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블랙핑크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95D315A-93E9-4E14-AFBD-677DA9F0C7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941" t="10849" r="21470" b="20523"/>
          <a:stretch/>
        </p:blipFill>
        <p:spPr>
          <a:xfrm>
            <a:off x="618564" y="374738"/>
            <a:ext cx="8928848" cy="6200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6055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D04A3A3-D247-4D03-B210-5771BE172946}"/>
              </a:ext>
            </a:extLst>
          </p:cNvPr>
          <p:cNvSpPr txBox="1"/>
          <p:nvPr/>
        </p:nvSpPr>
        <p:spPr>
          <a:xfrm>
            <a:off x="10157013" y="457199"/>
            <a:ext cx="14164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엑소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CB54600-78FE-4492-A29B-518549C2FE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167" t="10074" r="19333" b="20593"/>
          <a:stretch/>
        </p:blipFill>
        <p:spPr>
          <a:xfrm>
            <a:off x="511585" y="321547"/>
            <a:ext cx="9225197" cy="5756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030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D04A3A3-D247-4D03-B210-5771BE172946}"/>
              </a:ext>
            </a:extLst>
          </p:cNvPr>
          <p:cNvSpPr txBox="1"/>
          <p:nvPr/>
        </p:nvSpPr>
        <p:spPr>
          <a:xfrm>
            <a:off x="10157013" y="457199"/>
            <a:ext cx="14164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트와이스</a:t>
            </a:r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4873233-0C64-44EA-9F97-AB26743FD5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667" t="9778" r="19417" b="20148"/>
          <a:stretch/>
        </p:blipFill>
        <p:spPr>
          <a:xfrm>
            <a:off x="345439" y="304800"/>
            <a:ext cx="9623625" cy="6126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9513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D04A3A3-D247-4D03-B210-5771BE172946}"/>
              </a:ext>
            </a:extLst>
          </p:cNvPr>
          <p:cNvSpPr txBox="1"/>
          <p:nvPr/>
        </p:nvSpPr>
        <p:spPr>
          <a:xfrm>
            <a:off x="10157013" y="457199"/>
            <a:ext cx="14164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레드벨벳</a:t>
            </a:r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BA26FFC-9137-4B37-8B90-DEAF1DBC72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167" t="10074" r="19167" b="19852"/>
          <a:stretch/>
        </p:blipFill>
        <p:spPr>
          <a:xfrm>
            <a:off x="538480" y="457198"/>
            <a:ext cx="9449446" cy="5943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4045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D04A3A3-D247-4D03-B210-5771BE172946}"/>
              </a:ext>
            </a:extLst>
          </p:cNvPr>
          <p:cNvSpPr txBox="1"/>
          <p:nvPr/>
        </p:nvSpPr>
        <p:spPr>
          <a:xfrm>
            <a:off x="10157013" y="457199"/>
            <a:ext cx="14164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세븐틴</a:t>
            </a:r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B2ABF39C-4B57-405F-9C0E-BEBBB6BCD1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584" t="10074" r="19333" b="20149"/>
          <a:stretch/>
        </p:blipFill>
        <p:spPr>
          <a:xfrm>
            <a:off x="456004" y="355598"/>
            <a:ext cx="9348396" cy="5910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2865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D04A3A3-D247-4D03-B210-5771BE172946}"/>
              </a:ext>
            </a:extLst>
          </p:cNvPr>
          <p:cNvSpPr txBox="1"/>
          <p:nvPr/>
        </p:nvSpPr>
        <p:spPr>
          <a:xfrm>
            <a:off x="10157013" y="457199"/>
            <a:ext cx="14164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빅뱅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88E8979-492C-41CC-B69A-513AC85031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250" t="10222" r="19500" b="20000"/>
          <a:stretch/>
        </p:blipFill>
        <p:spPr>
          <a:xfrm>
            <a:off x="406400" y="457198"/>
            <a:ext cx="9329794" cy="5882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4386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D04A3A3-D247-4D03-B210-5771BE172946}"/>
              </a:ext>
            </a:extLst>
          </p:cNvPr>
          <p:cNvSpPr txBox="1"/>
          <p:nvPr/>
        </p:nvSpPr>
        <p:spPr>
          <a:xfrm>
            <a:off x="10157013" y="457199"/>
            <a:ext cx="14164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소녀시대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1DB6B144-05A2-4D7F-8551-60252B2E5C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500" t="10518" r="19583" b="20296"/>
          <a:stretch/>
        </p:blipFill>
        <p:spPr>
          <a:xfrm>
            <a:off x="508000" y="457198"/>
            <a:ext cx="9359320" cy="5882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3675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D04A3A3-D247-4D03-B210-5771BE172946}"/>
              </a:ext>
            </a:extLst>
          </p:cNvPr>
          <p:cNvSpPr txBox="1"/>
          <p:nvPr/>
        </p:nvSpPr>
        <p:spPr>
          <a:xfrm>
            <a:off x="10157013" y="457199"/>
            <a:ext cx="14164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동방신기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059E609-EF31-43C9-85BB-58E0000FAA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162" t="9934" r="19191" b="20523"/>
          <a:stretch/>
        </p:blipFill>
        <p:spPr>
          <a:xfrm>
            <a:off x="421342" y="294057"/>
            <a:ext cx="9607690" cy="5999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6317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12</Words>
  <Application>Microsoft Office PowerPoint</Application>
  <PresentationFormat>와이드스크린</PresentationFormat>
  <Paragraphs>12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5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이수진</dc:creator>
  <cp:lastModifiedBy>이수진</cp:lastModifiedBy>
  <cp:revision>10</cp:revision>
  <dcterms:created xsi:type="dcterms:W3CDTF">2020-11-16T10:22:43Z</dcterms:created>
  <dcterms:modified xsi:type="dcterms:W3CDTF">2020-11-16T10:53:16Z</dcterms:modified>
</cp:coreProperties>
</file>

<file path=docProps/thumbnail.jpeg>
</file>